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1" r:id="rId4"/>
    <p:sldId id="262" r:id="rId5"/>
    <p:sldId id="264" r:id="rId6"/>
    <p:sldId id="265" r:id="rId7"/>
    <p:sldId id="256" r:id="rId8"/>
    <p:sldId id="257" r:id="rId9"/>
    <p:sldId id="266" r:id="rId10"/>
    <p:sldId id="267" r:id="rId11"/>
    <p:sldId id="268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5:08:06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0 24575,'0'1081'0,"0"-1067"-273,-1 1 0,-1-1 0,0 1 0,-8 26 0,2-16-6553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5:10:20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24575,'8'10'0,"-1"0"0,0 1 0,0-1 0,-2 2 0,1-1 0,6 22 0,13 22 0,5 18 0,-25-58 0,1 1 0,1-1 0,0 0 0,10 16 0,-1-4 0,-1 0 0,-1 1 0,12 38 0,-1-3 0,-5-14 0,-14-31 0,1 0 0,1 0 0,1-1 0,14 22 0,8 0 0,58 58 0,-66-74 0,41 54 0,-50-58 0,1 0 0,1-1 0,0-1 0,1 0 0,26 18 0,-41-34 0,-1 0 0,0 0 0,1 0 0,-1-1 0,0 1 0,1-1 0,-1 1 0,1-1 0,-1 1 0,1-1 0,-1 0 0,1 0 0,-1 0 0,1 0 0,0 0 0,-1 0 0,1 0 0,-1 0 0,1-1 0,-1 1 0,1-1 0,1 0 0,0-1 0,0 0 0,0 0 0,0 0 0,0 0 0,0-1 0,-1 1 0,0-1 0,1 0 0,2-4 0,4-8 0,0 0 0,-2 0 0,8-21 0,-11 27 0,68-134 0,-38 79 0,-27 51 0,10-18 0,15-43 0,-27 63 0,1 1 0,-1-1 0,2 1 0,-1 1 0,11-13 0,17-26 0,-7-1 0,3 0 0,1 2 0,68-77 0,4-10 0,-58 87-1365,-24 28-5461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5:11:02.3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45 159 24575,'-1'-6'0,"1"0"0,0 0 0,1 0 0,-1 0 0,1 0 0,0 0 0,1 1 0,-1-1 0,1 0 0,0 1 0,1-1 0,0 1 0,-1 0 0,1 0 0,1 0 0,-1 0 0,1 0 0,0 1 0,0-1 0,0 1 0,1 0 0,0 0 0,-1 1 0,1 0 0,0-1 0,1 2 0,9-5 0,-3 3 0,1 0 0,0 1 0,0 0 0,0 1 0,1 1 0,-1 0 0,0 1 0,1 0 0,-1 1 0,0 1 0,0 0 0,0 1 0,0 0 0,0 1 0,0 0 0,16 9 0,-11-5 0,-1 2 0,1 0 0,-2 1 0,0 1 0,0 0 0,-1 1 0,-1 1 0,0 0 0,0 1 0,15 24 0,-19-20 0,0 0 0,-2 0 0,0 1 0,-1 0 0,-1 0 0,-1 1 0,-1 0 0,-1 0 0,1 37 0,-3-50 0,-1 0 0,0-1 0,-1 1 0,1-1 0,-1 1 0,-1-1 0,0 0 0,0 1 0,0-1 0,-1 0 0,-7 13 0,4-11 0,-1-1 0,0 0 0,0 0 0,-1-1 0,0 0 0,0 0 0,-17 10 0,-251 172 0,147-89 0,117-91 0,1 1 0,0 0 0,1 0 0,0 1 0,0 1 0,1-1 0,1 2 0,0-1 0,1 1 0,0 0 0,-5 15 0,11-27 0,1 0 0,-1 0 0,1 0 0,-1 0 0,1 0 0,-1 0 0,1 0 0,0 1 0,0-1 0,0 0 0,-1 0 0,1 0 0,0 1 0,0-1 0,1 0 0,-1 0 0,0 0 0,0 1 0,1-1 0,-1 0 0,0 0 0,1 0 0,-1 0 0,1 0 0,0 0 0,-1 0 0,1 0 0,0 0 0,-1 0 0,1 0 0,0 0 0,0 0 0,0-1 0,0 1 0,0 0 0,0-1 0,0 1 0,0 0 0,0-1 0,0 1 0,0-1 0,0 0 0,1 1 0,-1-1 0,0 0 0,0 0 0,0 0 0,2 0 0,9 2 0,1-1 0,-1 0 0,23-2 0,-22 1 0,861-5-676,-777 5-13,-64 0-6137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5:11:04.3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423 17 24575,'-21'2'0,"0"0"0,1 1 0,-1 2 0,1 0 0,0 1 0,0 0 0,1 2 0,0 1 0,0 0 0,1 1 0,-21 16 0,28-16 0,1 0 0,0 1 0,1 0 0,0 0 0,1 1 0,0 1 0,0-1 0,2 1 0,-1 1 0,-6 21 0,-17 31 0,24-55 0,0 1 0,1 0 0,1 0 0,0 0 0,1 1 0,0 0 0,1-1 0,0 1 0,0 17 0,3-6 0,1-1 0,1 1 0,1-1 0,7 27 0,-3-20 0,18 70 0,39 98 0,-51-170 0,1 0 0,1 0 0,25 32 0,-36-55 0,-1 0 0,1 0 0,0-1 0,0 0 0,1 0 0,-1 0 0,1-1 0,0 0 0,0 0 0,0 0 0,0-1 0,1 1 0,-1-2 0,1 1 0,-1-1 0,1 0 0,0 0 0,11-1 0,-8 0 0,-1 0 0,1-1 0,-1 0 0,1 0 0,-1-1 0,0 0 0,0-1 0,0 0 0,0-1 0,0 0 0,0 0 0,13-10 0,-17 10 0,-1-1 0,0 0 0,1 0 0,-2 0 0,1-1 0,-1 1 0,0-1 0,0 0 0,0 0 0,3-11 0,15-70 0,-18 75 0,14-62 0,-7 32 0,-2 0 0,5-58 0,-9 62 0,11-53 0,-8 55 0,6-69 0,-12 60 0,1 5 0,-3-42 0,0 71 0,0 1 0,-1-1 0,0 1 0,-1-1 0,0 1 0,0 0 0,-1 0 0,-10-18 0,3 11-273,0 0 0,-1 1 0,-1 0 0,-26-24 0,22 24-6553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5:11:06.6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226 24 24575,'0'-1'0,"0"0"0,0 0 0,0 0 0,-1 0 0,1 0 0,0 0 0,-1-1 0,1 1 0,-1 0 0,1 0 0,-1 1 0,1-1 0,-1 0 0,0 0 0,0 0 0,1 0 0,-1 0 0,0 1 0,0-1 0,0 0 0,0 1 0,0-1 0,0 1 0,0-1 0,0 1 0,0-1 0,0 1 0,0 0 0,0 0 0,0-1 0,0 1 0,0 0 0,-1 0 0,1 0 0,0 0 0,0 0 0,0 0 0,0 1 0,0-1 0,-2 1 0,-1-1 0,0 1 0,0-1 0,0 1 0,0 0 0,1 1 0,-1-1 0,0 1 0,0-1 0,1 1 0,-5 3 0,4-1 0,0 0 0,1 1 0,-1-1 0,1 1 0,0 0 0,0-1 0,0 1 0,1 1 0,0-1 0,0 0 0,0 1 0,1-1 0,-1 1 0,1-1 0,1 1 0,-1-1 0,1 1 0,0 0 0,0 0 0,0-1 0,1 1 0,2 8 0,0-3 0,-1-1 0,2 1 0,0-1 0,0 0 0,1 0 0,0 0 0,0-1 0,1 1 0,1-1 0,12 13 0,32 25 0,-32-30 0,-1 0 0,20 25 0,-33-35 0,0-1 0,0 2 0,-1-1 0,0 0 0,-1 1 0,1-1 0,-1 1 0,-1 0 0,0 0 0,3 15 0,-4-13 0,0 0 0,0 0 0,-1 0 0,0-1 0,-1 1 0,0 0 0,-5 18 0,5-25 0,0 1 0,-1-1 0,0 1 0,1-1 0,-2 0 0,1 0 0,0 0 0,0 0 0,-1 0 0,0-1 0,1 1 0,-1-1 0,0 0 0,0 1 0,0-1 0,-1-1 0,1 1 0,0 0 0,-1-1 0,1 0 0,-1 1 0,1-1 0,-8 0 0,-21 6-120,-23 4-502,-92 8-1,116-18-6203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5:11:08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0 188 24575,'0'-6'0,"7"-3"0,1-6 0,7 0 0,7 2 0,0-3 0,-4-6 0,1 1 0,5 5 0,4 4 0,-2-2 0,0 2 0,3 2 0,-4 3-8191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5:16:20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4999 24575,'19'-1'0,"0"-1"0,-1-1 0,31-9 0,34-4 0,347 9 0,-238 10 0,498-3-2328,346 0 4202,-221 0-1420,-778-2-454,0-2 0,48-10 0,-45 6 0,68-4 0,20 12 0,-62 1 0,0-3 0,75-11 0,-5-3 0,1 6 0,187 10 0,-129 3 0,2919-3-1025,-3084 2 1204,0 1 1,51 11 0,-49-7-18,1-1 0,33 1 0,320-8-162,-380 1 0,1 0 0,-1 0 0,1-1 0,-1 0 0,1 0 0,-1 0 0,0-1 0,1 0 0,9-4 0,-12 3 0,-1 1 0,0-1 0,1 0 0,-1 0 0,0 0 0,-1 0 0,1 0 0,0-1 0,-1 1 0,0-1 0,0 0 0,0 1 0,0-1 0,-1 0 0,3-8 0,85-369 0,-79 335 0,28-162 0,-21 134 0,-3 0 0,-3-1 0,1-110 0,-11 155 0,2 1 0,11-51 0,-7 47 0,5-63 0,-10-614 0,-5 341 0,3-247 0,-2 581 0,-2-1 0,-2 1 0,-1 0 0,-12-36 0,7 28 0,-13-85 0,22 90 0,-2-16 0,-13-63 0,11 79 0,-2-52 0,6 51 0,-9-47 0,-5-18 0,12 68 0,-1 0 0,-2 1 0,-20-60 0,15 60 0,2-1 0,-11-68 0,8 32 0,2 4 0,-6-27 0,-3 13 0,11 42 0,-19-54 0,16 61-1365,1 3-5461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5:16:21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1706 24575,'-1'-99'0,"3"-110"0,2 190 0,0-1 0,1 1 0,1 0 0,1 0 0,1 1 0,12-22 0,15-39 0,82-218 0,-40 106 0,-58 142 0,-15 35 0,1 0 0,1 1 0,0-1 0,11-17 0,6-6 0,-1-2 0,29-74 0,-24 49 0,0 11 0,3 2 0,58-76 0,-65 94 0,-22 32 0,0-1 0,0 0 0,0 1 0,0-1 0,0 1 0,1-1 0,-1 1 0,0 0 0,1-1 0,-1 1 0,1 0 0,-1 0 0,1 0 0,0 0 0,0 0 0,-1 0 0,1 1 0,0-1 0,0 1 0,3-1 0,-3 1 0,0 1 0,-1-1 0,1 1 0,-1-1 0,1 1 0,-1 0 0,0 0 0,1-1 0,-1 1 0,0 0 0,1 0 0,-1 1 0,0-1 0,0 0 0,0 0 0,0 0 0,0 1 0,0-1 0,1 3 0,4 10 0,1 1 0,-2 0 0,0 0 0,3 17 0,-4-18 0,11 34 0,3 0 0,34 65 0,-18-43 0,-3 7 0,-22-53 0,0-1 0,2 1 0,0-2 0,27 40 0,-13-26 0,39 73 0,-46-74 0,2-1 0,39 51 0,-42-61 0,0 1 0,-2 0 0,21 45 0,-23-41 0,2 0 0,33 46 0,-38-60 0,0 1 0,-1 0 0,12 28 0,-13-24 0,1-1 0,18 27 0,87 107-1365,-100-133-5461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5:08:07.3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1 267 24575,'0'-6'0,"6"-3"0,3-6 0,-1-7 0,-2-6 0,6 1 0,0-1 0,4 5 0,0-1 0,-3-3 0,-4-3 0,-3 3-8191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5:08:08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24575,'3'0'0,"0"1"0,0-1 0,-1 1 0,1 0 0,0 0 0,-1 0 0,1 0 0,-1 0 0,1 1 0,-1-1 0,0 1 0,1 0 0,-1-1 0,0 1 0,0 0 0,0 0 0,-1 1 0,1-1 0,0 0 0,-1 0 0,1 1 0,-1-1 0,0 1 0,1 2 0,3 5 0,-2 0 0,1 1 0,-1-1 0,3 20 0,12 70 0,-9-60 0,-2-1 0,2 54 0,-11 44 0,4 72 0,13-139-96,-8-48-1173,-1 4-5557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5:08:09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227 11 24575,'1'0'0,"1"1"0,-1-1 0,0 0 0,1 1 0,-1 0 0,0-1 0,0 1 0,1 0 0,-1-1 0,0 1 0,0 0 0,0 0 0,0 0 0,0 0 0,0 0 0,0 0 0,0 0 0,0 1 0,-1-1 0,1 0 0,0 0 0,-1 1 0,1-1 0,-1 0 0,0 1 0,1 2 0,8 41 0,-9-41 0,5 55 0,-6 88 0,2 34 0,0-175 0,-1 1 0,1 0 0,0-1 0,1 1 0,-1-1 0,1 1 0,1-1 0,-1 0 0,1 0 0,0 0 0,1 0 0,-1 0 0,1-1 0,0 1 0,1-1 0,-1 0 0,1 0 0,0-1 0,0 1 0,0-1 0,1-1 0,0 1 0,-1-1 0,1 1 0,0-2 0,1 1 0,-1-1 0,0 0 0,1 0 0,-1-1 0,1 1 0,0-1 0,-1-1 0,1 0 0,0 0 0,0 0 0,-1-1 0,1 1 0,0-2 0,-1 1 0,1-1 0,-1 0 0,0 0 0,1-1 0,-1 0 0,0 0 0,0 0 0,-1-1 0,1 0 0,8-7 0,-6 4 0,-1 1 0,0-1 0,0-1 0,-1 1 0,0-1 0,0 0 0,0-1 0,-1 1 0,-1-1 0,6-15 0,-5 9 0,-1-1 0,-1 0 0,-1 0 0,0 0 0,-1-29 0,0-11 0,-7-160 0,6 212 0,-1 0 0,0 0 0,0 1 0,0-1 0,0 0 0,-1 0 0,1 1 0,-1-1 0,0 1 0,0-1 0,0 1 0,-1 0 0,1 0 0,-1 0 0,1 0 0,-1 0 0,0 1 0,0-1 0,-1 1 0,1 0 0,0 0 0,-1 0 0,1 0 0,-1 1 0,0-1 0,1 1 0,-1 0 0,0 0 0,0 0 0,-4 0 0,-15-1 0,0 0 0,-1 1 0,1 2 0,-26 3 0,7-1 0,-269 0-1365,279-3-5461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5:08:11.2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379 0 24575,'-16'1'0,"1"0"0,0 1 0,0 1 0,0 0 0,0 1 0,1 0 0,-1 1 0,1 1 0,0 0 0,-21 14 0,26-14 0,0-1 0,1 2 0,0-1 0,0 1 0,0 1 0,1-1 0,0 1 0,1 1 0,0-1 0,0 1 0,0 0 0,1 0 0,1 1 0,0-1 0,0 1 0,-3 13 0,6-20 0,0 1 0,1-1 0,-1 1 0,1-1 0,0 1 0,0-1 0,0 1 0,1-1 0,-1 1 0,1-1 0,0 0 0,-1 1 0,2-1 0,-1 0 0,0 0 0,1 1 0,-1-1 0,1 0 0,0 0 0,0-1 0,0 1 0,0 0 0,1-1 0,-1 1 0,5 3 0,4 1 0,1 0 0,0-1 0,0 0 0,0-1 0,18 6 0,25 11 0,-51-19 0,1 1 0,-1 0 0,0-1 0,0 2 0,-1-1 0,1 0 0,-1 1 0,0-1 0,0 1 0,-1 0 0,1 0 0,-1 0 0,0 1 0,0-1 0,-1 0 0,1 1 0,-1-1 0,0 9 0,0-4 0,0 1 0,0-1 0,-1 0 0,0 0 0,-1 0 0,-1 0 0,1 0 0,-1 0 0,-5 14 0,5-21 0,-1 1 0,1 0 0,-1-1 0,1 1 0,-1-1 0,0 0 0,0 1 0,-1-2 0,1 1 0,-1 0 0,1-1 0,-1 1 0,0-1 0,0 0 0,0 0 0,0-1 0,0 1 0,0-1 0,-1 0 0,1 0 0,-8 0 0,-11 2 0,1-2 0,-1-1 0,-23-3 0,18 2 0,-11-1-1365,4 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5:09:52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1 24575,'-2'124'0,"5"137"0,16-167 0,-13-71 0,-1 1 0,3 30 0,-5 386 0,-5-227 0,2 1134 0,-2-1319 0,-1-1 0,-2 1 0,-11 39 0,5-22 0,-4 15 0,7-35 0,2 0 0,1 0 0,-2 30 0,9 170 0,-5 49 0,-15-181 0,12-70 0,1 1 0,-3 30 0,8 145 0,-2 24 0,-16-130 0,12-68 0,1-1 0,-2 28 0,4 414 0,5-240 0,-2-150-1365,0-43-5461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5:09:53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4 24575,'-1'67'0,"-1"-34"0,2 0 0,1 0 0,1 0 0,13 60 0,-1-37 0,-9-32 0,1-1 0,1 0 0,17 36 0,29 73 0,-44-103 0,1-1 0,2 0 0,1 0 0,1-1 0,28 41 0,39 52 0,-23-32 0,-58-86 0,1 0 0,0 0 0,1 0 0,-1-1 0,0 1 0,0-1 0,1 1 0,-1-1 0,1 1 0,0-1 0,-1 0 0,1 1 0,0-1 0,0 0 0,-1 0 0,1 0 0,0-1 0,0 1 0,0 0 0,0-1 0,0 1 0,0-1 0,1 0 0,-1 0 0,0 1 0,0-2 0,0 1 0,0 0 0,0 0 0,0 0 0,0-1 0,0 0 0,0 1 0,0-1 0,0 0 0,0 0 0,0 0 0,0 0 0,-1 0 0,1 0 0,0 0 0,2-3 0,7-7 0,0-1 0,-1 0 0,0 0 0,15-26 0,-2 5 0,94-122 0,8-37 0,-111 170 0,2 1 0,23-27 0,11-15 0,97-170 0,-130 200-455,-1-2 0,17-61 0,-25 69-6371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5:10:10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1 24575,'1'68'0,"1"-34"0,-2 0 0,-1 0 0,-2 0 0,-11 55 0,5-50 0,2 1 0,1 0 0,0 46 0,8 126 0,1-73 0,-4-71 0,-1-35 0,2 0 0,1 1 0,1-1 0,13 59 0,-7-54-273,-1 0 0,-2 0 0,-2 1 0,-1 51 0,-3-57-6553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1T05:10:18.6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235 0 24575,'1'0'0,"1"1"0,-1-1 0,0 1 0,1-1 0,-1 1 0,0-1 0,0 1 0,0 0 0,1 0 0,-1-1 0,0 1 0,0 0 0,0 0 0,0 0 0,0 0 0,-1 0 0,1 1 0,0-1 0,0 0 0,-1 0 0,1 0 0,-1 1 0,1-1 0,-1 0 0,1 1 0,-1 2 0,9 41 0,-9-41 0,6 63 0,-3 0 0,-9 108 0,2-149 0,-2 0 0,0 0 0,-2-1 0,0 0 0,-18 33 0,-8 26 0,15-24 0,3 1 0,-12 88 0,11-70 0,11-52 0,1 0 0,-3 33 0,4-18 0,-16 63 0,4-22 0,-1-6 0,11-51 0,0 1 0,-2 36 0,5 426 0,6-247 0,-1-203 0,1 0 0,11 43 0,-6-40 0,3 65 0,-11-20 0,-2-58 0,2 1 0,1-1 0,1 1 0,12 57 0,-6-53 0,-3 0 0,0 1 0,-2-1 0,-2 43 0,3 30 0,11-35-122,-9-51-1121,1 5-5583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2DDE3-F9F4-CD69-2162-AED6E7446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73B21-E34D-322A-3DEF-8B5F85744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40B57-F3C4-A12C-B7B0-99011921E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6E49-28E7-46FB-B256-BA0AF0B38A38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98530-D111-27F5-C09F-2FC339B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64535-5FE1-531B-E4DA-BDF966522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26760-8D2B-4ECF-8D7E-816DD52A1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01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63632-A331-7310-9BBE-58FEABAFB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967E54-FCB5-D483-697E-687589506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AD32A-4905-EB4E-787C-6BC485D56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6E49-28E7-46FB-B256-BA0AF0B38A38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B30D4-1AC7-8879-AFF5-857F62656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14ADC-4544-AD4E-D48C-840739D2A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26760-8D2B-4ECF-8D7E-816DD52A1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8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806F1A-DEAB-BBD2-8B45-CAF298988D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A8B16-7AAB-CEA9-8A84-78D2F1F60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E10B9-F1C3-BCD3-8495-954CFF8D8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6E49-28E7-46FB-B256-BA0AF0B38A38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DF0B1-70CA-5945-0809-33BDEE374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95E7B-0F71-4467-D9C1-8D372135E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26760-8D2B-4ECF-8D7E-816DD52A1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0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2687-04C6-08DE-297E-8591B3070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86C37-7522-7A7F-C836-B9E411739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EDD16-A63D-116A-0BF4-5F65AC5AB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6E49-28E7-46FB-B256-BA0AF0B38A38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81760-C34F-1570-7E99-5723DC738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0CC1-A2B2-BF73-B36B-9D6899EA8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26760-8D2B-4ECF-8D7E-816DD52A1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97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0FC0E-C8CB-C519-1196-27951A819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E1688-5538-2417-744F-D88990010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06507-3BD8-B8BE-34A0-5EAC27EB4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6E49-28E7-46FB-B256-BA0AF0B38A38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7CAE6-9BBB-AE83-7250-7268243F8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5CB33-F829-363C-F6A7-0D53F5E6C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26760-8D2B-4ECF-8D7E-816DD52A1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98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D0136-4B0A-A2DD-D556-528CA73AC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4904D-7A5D-D6BA-6D7B-116E117226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FE78F8-6789-492E-C926-A48009587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D6CD14-777F-374E-713A-9AB3C0B9D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6E49-28E7-46FB-B256-BA0AF0B38A38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89DD4-1891-7536-DABD-2714C0079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44677-A656-208F-C303-C7CF0D57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26760-8D2B-4ECF-8D7E-816DD52A1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63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E5AB3-86B4-45E3-BD90-9B69593E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E9EA3-9315-A111-6C6A-76E81F674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374A2-B116-239E-4632-3F006D829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7E8E5C-F807-1DC8-82D3-79737586B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90A12E-7D9B-2CB1-C34E-0A2CC50D5C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81274A-6CA7-B8C6-BCA5-56AFE6AD5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6E49-28E7-46FB-B256-BA0AF0B38A38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6CFA25-A183-A514-292F-4485E1FB4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F6AACC-E24D-00FD-D6C1-3B421C1B6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26760-8D2B-4ECF-8D7E-816DD52A1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37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AD577-9CE4-201A-86E4-02CB8A65F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355389-E2BA-AFEB-8EC3-5566CFD3D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6E49-28E7-46FB-B256-BA0AF0B38A38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44CF9-73EF-FF40-9A71-CC7CE24F8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7F3D88-CD0A-A085-A013-7DCD89612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26760-8D2B-4ECF-8D7E-816DD52A1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04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E68D5-270A-8E1B-60DF-019879E95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6E49-28E7-46FB-B256-BA0AF0B38A38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81035B-7998-7E23-28AD-0A5E97560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961F4-55DA-F3A2-FA56-AFE0AC353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26760-8D2B-4ECF-8D7E-816DD52A1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19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4449E-A0E5-E0E9-46AD-F2F678863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DCF95-EBD7-0ADB-8437-8842618BD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F65C3F-8FDF-EF64-FB4B-B7695C633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7ED62B-4EB6-B8E1-EDBF-55C875194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6E49-28E7-46FB-B256-BA0AF0B38A38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3E282-FEFC-7BA1-A71C-D73F30819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9E4BE-F5EF-3E23-02EA-5BB32CB9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26760-8D2B-4ECF-8D7E-816DD52A1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15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63EA-4FE9-B7C8-89F6-A2D105CE1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C22315-F154-2760-89EC-C3548EB673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70F03F-3EB5-002A-DABF-1EA59B82A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F173D-E7DF-F251-8BE3-64B003485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6E49-28E7-46FB-B256-BA0AF0B38A38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66365-4A47-1E2B-F970-44C2A416B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51F2A-E15D-810D-4523-82835DD4E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26760-8D2B-4ECF-8D7E-816DD52A1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97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F0CEFA-3398-A432-0FC1-D7CE9BB99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5AA19-5A81-B427-5A88-42DDF7FDE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A0046-1A00-98CB-358E-EE7AF87553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C6E49-28E7-46FB-B256-BA0AF0B38A38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61B30-9A54-DC58-F31E-378B5C102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51A51-1B03-9028-6F94-833ED3A41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26760-8D2B-4ECF-8D7E-816DD52A1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72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26.png"/><Relationship Id="rId21" Type="http://schemas.openxmlformats.org/officeDocument/2006/relationships/image" Target="../media/image110.png"/><Relationship Id="rId7" Type="http://schemas.openxmlformats.org/officeDocument/2006/relationships/image" Target="../media/image40.png"/><Relationship Id="rId12" Type="http://schemas.openxmlformats.org/officeDocument/2006/relationships/customXml" Target="../ink/ink6.xml"/><Relationship Id="rId17" Type="http://schemas.openxmlformats.org/officeDocument/2006/relationships/image" Target="../media/image90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60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5" Type="http://schemas.openxmlformats.org/officeDocument/2006/relationships/image" Target="../media/image30.png"/><Relationship Id="rId15" Type="http://schemas.openxmlformats.org/officeDocument/2006/relationships/image" Target="../media/image80.png"/><Relationship Id="rId23" Type="http://schemas.openxmlformats.org/officeDocument/2006/relationships/image" Target="../media/image120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100.png"/><Relationship Id="rId31" Type="http://schemas.openxmlformats.org/officeDocument/2006/relationships/image" Target="../media/image16.png"/><Relationship Id="rId4" Type="http://schemas.openxmlformats.org/officeDocument/2006/relationships/customXml" Target="../ink/ink2.xml"/><Relationship Id="rId9" Type="http://schemas.openxmlformats.org/officeDocument/2006/relationships/image" Target="../media/image5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4.png"/><Relationship Id="rId30" Type="http://schemas.openxmlformats.org/officeDocument/2006/relationships/customXml" Target="../ink/ink15.xml"/><Relationship Id="rId8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F4F110CD-EDDE-6609-7CA2-160683B13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19" y="422563"/>
            <a:ext cx="11014962" cy="6012873"/>
          </a:xfrm>
        </p:spPr>
      </p:pic>
    </p:spTree>
    <p:extLst>
      <p:ext uri="{BB962C8B-B14F-4D97-AF65-F5344CB8AC3E}">
        <p14:creationId xmlns:p14="http://schemas.microsoft.com/office/powerpoint/2010/main" val="2508274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72713-D52A-374E-3744-F0DEA420F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skin bought from 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DDBA8-FFAB-8CD6-77CE-1E30D09291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" r="3409" b="5303"/>
          <a:stretch/>
        </p:blipFill>
        <p:spPr>
          <a:xfrm>
            <a:off x="1724891" y="1503900"/>
            <a:ext cx="8742218" cy="498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35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E04762-B6AF-32AA-56E4-D91B62BE4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Pause, Unmute/ Pause Menu/ Game Over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C6403753-DAB4-8285-DCC1-E41EE766B1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" t="3412" r="3977" b="7049"/>
          <a:stretch/>
        </p:blipFill>
        <p:spPr>
          <a:xfrm>
            <a:off x="181234" y="3051893"/>
            <a:ext cx="5828261" cy="3157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932EC1-0CF7-FCCC-A852-868FFEA120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" r="-229"/>
          <a:stretch/>
        </p:blipFill>
        <p:spPr>
          <a:xfrm>
            <a:off x="6182505" y="3055947"/>
            <a:ext cx="5828261" cy="314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08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5D5AC-D6BC-30A4-A62A-90153B467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2P Mode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B308F8-FE02-8F9D-26EC-44C7CBB4F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" t="710" r="3278" b="5045"/>
          <a:stretch/>
        </p:blipFill>
        <p:spPr>
          <a:xfrm>
            <a:off x="1745673" y="1440130"/>
            <a:ext cx="8991599" cy="5098686"/>
          </a:xfrm>
        </p:spPr>
      </p:pic>
    </p:spTree>
    <p:extLst>
      <p:ext uri="{BB962C8B-B14F-4D97-AF65-F5344CB8AC3E}">
        <p14:creationId xmlns:p14="http://schemas.microsoft.com/office/powerpoint/2010/main" val="2912597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Content Placeholder 14" descr="Text, calendar&#10;&#10;Description automatically generated with medium confidence">
            <a:extLst>
              <a:ext uri="{FF2B5EF4-FFF2-40B4-BE49-F238E27FC236}">
                <a16:creationId xmlns:a16="http://schemas.microsoft.com/office/drawing/2014/main" id="{E0FE20CF-F7DF-5F3C-DB21-4620BF006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5" t="2001" r="28696" b="1819"/>
          <a:stretch/>
        </p:blipFill>
        <p:spPr>
          <a:xfrm>
            <a:off x="124691" y="131618"/>
            <a:ext cx="5167746" cy="659476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154B639-104B-0DC6-2A79-F35FA4A283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0" t="24857" r="13556" b="22979"/>
          <a:stretch/>
        </p:blipFill>
        <p:spPr>
          <a:xfrm>
            <a:off x="5622066" y="131618"/>
            <a:ext cx="6168152" cy="2475182"/>
          </a:xfrm>
          <a:prstGeom prst="rect">
            <a:avLst/>
          </a:prstGeom>
        </p:spPr>
      </p:pic>
      <p:pic>
        <p:nvPicPr>
          <p:cNvPr id="30" name="Picture 29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DC82391-17B2-FBCB-5BD0-2B936DB828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54" t="2691" r="31223" b="15662"/>
          <a:stretch/>
        </p:blipFill>
        <p:spPr>
          <a:xfrm>
            <a:off x="7069693" y="2738418"/>
            <a:ext cx="3279653" cy="375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49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1FD409-2CCE-A5FC-B5CA-A52FE1CC6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06" y="304800"/>
            <a:ext cx="11622388" cy="6248400"/>
          </a:xfrm>
        </p:spPr>
      </p:pic>
    </p:spTree>
    <p:extLst>
      <p:ext uri="{BB962C8B-B14F-4D97-AF65-F5344CB8AC3E}">
        <p14:creationId xmlns:p14="http://schemas.microsoft.com/office/powerpoint/2010/main" val="2172960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163DB-2676-F684-E041-8543C1885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1P Mode: Blood, Coin, Energy, Score, FPS, Pause, Mute/Unmute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467CDF6B-DF5A-638D-C6E4-0A540A057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" t="-875" r="3711" b="5886"/>
          <a:stretch/>
        </p:blipFill>
        <p:spPr>
          <a:xfrm>
            <a:off x="1594416" y="1570471"/>
            <a:ext cx="9003168" cy="5176693"/>
          </a:xfrm>
        </p:spPr>
      </p:pic>
    </p:spTree>
    <p:extLst>
      <p:ext uri="{BB962C8B-B14F-4D97-AF65-F5344CB8AC3E}">
        <p14:creationId xmlns:p14="http://schemas.microsoft.com/office/powerpoint/2010/main" val="213437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848F64AA-5BE2-4280-BEFA-DC288118F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B59BDC9C-3499-677D-9EEF-A0C726F8D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569" b="5715"/>
          <a:stretch/>
        </p:blipFill>
        <p:spPr>
          <a:xfrm>
            <a:off x="20" y="2"/>
            <a:ext cx="7190489" cy="3996120"/>
          </a:xfrm>
          <a:custGeom>
            <a:avLst/>
            <a:gdLst/>
            <a:ahLst/>
            <a:cxnLst/>
            <a:rect l="l" t="t" r="r" b="b"/>
            <a:pathLst>
              <a:path w="7534640" h="4197368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509063" y="4095753"/>
                  <a:pt x="4453918" y="4128339"/>
                  <a:pt x="4430941" y="4172622"/>
                </a:cubicBezTo>
                <a:lnTo>
                  <a:pt x="4423415" y="4197368"/>
                </a:lnTo>
                <a:lnTo>
                  <a:pt x="0" y="4197368"/>
                </a:lnTo>
                <a:close/>
              </a:path>
            </a:pathLst>
          </a:cu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B22544F7-0ACF-2694-F48F-D0E43910F3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" r="27976" b="4592"/>
          <a:stretch/>
        </p:blipFill>
        <p:spPr>
          <a:xfrm>
            <a:off x="7412182" y="1"/>
            <a:ext cx="4779817" cy="3699163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  <p:pic>
        <p:nvPicPr>
          <p:cNvPr id="7" name="Picture 6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C2168AD9-E7DB-34BC-2A83-163B6B427A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3" r="-1" b="25024"/>
          <a:stretch/>
        </p:blipFill>
        <p:spPr>
          <a:xfrm>
            <a:off x="0" y="4293088"/>
            <a:ext cx="6836850" cy="2541737"/>
          </a:xfrm>
          <a:custGeom>
            <a:avLst/>
            <a:gdLst/>
            <a:ahLst/>
            <a:cxnLst/>
            <a:rect l="l" t="t" r="r" b="b"/>
            <a:pathLst>
              <a:path w="6836850" h="2541737">
                <a:moveTo>
                  <a:pt x="0" y="0"/>
                </a:moveTo>
                <a:lnTo>
                  <a:pt x="4460098" y="0"/>
                </a:lnTo>
                <a:lnTo>
                  <a:pt x="4483996" y="31836"/>
                </a:lnTo>
                <a:cubicBezTo>
                  <a:pt x="4644419" y="28495"/>
                  <a:pt x="4627708" y="282495"/>
                  <a:pt x="4788129" y="245732"/>
                </a:cubicBezTo>
                <a:cubicBezTo>
                  <a:pt x="4754709" y="362707"/>
                  <a:pt x="4641076" y="302548"/>
                  <a:pt x="4600971" y="389443"/>
                </a:cubicBezTo>
                <a:cubicBezTo>
                  <a:pt x="4684524" y="462970"/>
                  <a:pt x="4844945" y="409497"/>
                  <a:pt x="4871683" y="563233"/>
                </a:cubicBezTo>
                <a:cubicBezTo>
                  <a:pt x="4838262" y="723655"/>
                  <a:pt x="4945210" y="703602"/>
                  <a:pt x="5032105" y="713629"/>
                </a:cubicBezTo>
                <a:cubicBezTo>
                  <a:pt x="5239317" y="733683"/>
                  <a:pt x="5439843" y="747050"/>
                  <a:pt x="5643713" y="780472"/>
                </a:cubicBezTo>
                <a:cubicBezTo>
                  <a:pt x="5693844" y="790498"/>
                  <a:pt x="5810819" y="767103"/>
                  <a:pt x="5800794" y="870709"/>
                </a:cubicBezTo>
                <a:cubicBezTo>
                  <a:pt x="5790767" y="954261"/>
                  <a:pt x="5700529" y="924184"/>
                  <a:pt x="5643713" y="927525"/>
                </a:cubicBezTo>
                <a:cubicBezTo>
                  <a:pt x="5329553" y="967632"/>
                  <a:pt x="5012052" y="904131"/>
                  <a:pt x="4701235" y="907472"/>
                </a:cubicBezTo>
                <a:cubicBezTo>
                  <a:pt x="4664472" y="907472"/>
                  <a:pt x="4657787" y="1017762"/>
                  <a:pt x="4577576" y="980999"/>
                </a:cubicBezTo>
                <a:cubicBezTo>
                  <a:pt x="4788129" y="1081263"/>
                  <a:pt x="5767372" y="1108001"/>
                  <a:pt x="6094900" y="1161474"/>
                </a:cubicBezTo>
                <a:cubicBezTo>
                  <a:pt x="5754004" y="1542477"/>
                  <a:pt x="5429817" y="1311870"/>
                  <a:pt x="5159105" y="1525765"/>
                </a:cubicBezTo>
                <a:cubicBezTo>
                  <a:pt x="5159105" y="1525765"/>
                  <a:pt x="5212580" y="1525765"/>
                  <a:pt x="5443187" y="1595950"/>
                </a:cubicBezTo>
                <a:cubicBezTo>
                  <a:pt x="5627002" y="1652765"/>
                  <a:pt x="5536765" y="1732976"/>
                  <a:pt x="6001321" y="1886715"/>
                </a:cubicBezTo>
                <a:cubicBezTo>
                  <a:pt x="5824188" y="1936846"/>
                  <a:pt x="5593581" y="1839925"/>
                  <a:pt x="5506685" y="2100610"/>
                </a:cubicBezTo>
                <a:cubicBezTo>
                  <a:pt x="5643713" y="2147401"/>
                  <a:pt x="5807477" y="2103953"/>
                  <a:pt x="5904398" y="2227611"/>
                </a:cubicBezTo>
                <a:cubicBezTo>
                  <a:pt x="5934478" y="2264375"/>
                  <a:pt x="5964557" y="2287770"/>
                  <a:pt x="6001321" y="2307821"/>
                </a:cubicBezTo>
                <a:cubicBezTo>
                  <a:pt x="5984612" y="2314507"/>
                  <a:pt x="5964557" y="2321190"/>
                  <a:pt x="5951188" y="2327874"/>
                </a:cubicBezTo>
                <a:cubicBezTo>
                  <a:pt x="5977925" y="2351271"/>
                  <a:pt x="6663060" y="2478270"/>
                  <a:pt x="6836850" y="2481613"/>
                </a:cubicBezTo>
                <a:cubicBezTo>
                  <a:pt x="6761652" y="2506679"/>
                  <a:pt x="6636845" y="2527828"/>
                  <a:pt x="6553814" y="2540165"/>
                </a:cubicBezTo>
                <a:lnTo>
                  <a:pt x="6542822" y="2541737"/>
                </a:lnTo>
                <a:lnTo>
                  <a:pt x="0" y="254173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5F05E1-7A78-E71C-E521-1E8A29273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650" y="3996130"/>
            <a:ext cx="5505814" cy="157691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 types of enemies</a:t>
            </a:r>
          </a:p>
        </p:txBody>
      </p:sp>
    </p:spTree>
    <p:extLst>
      <p:ext uri="{BB962C8B-B14F-4D97-AF65-F5344CB8AC3E}">
        <p14:creationId xmlns:p14="http://schemas.microsoft.com/office/powerpoint/2010/main" val="284170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5E9DE-DAEE-2F6D-30D4-9DCF0CA2F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Pickups and asteroid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C34EAE3D-0F19-838D-03E5-941C97F3E9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5" t="48589" r="66205" b="24348"/>
          <a:stretch/>
        </p:blipFill>
        <p:spPr>
          <a:xfrm>
            <a:off x="450273" y="2445327"/>
            <a:ext cx="3955472" cy="2902682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4DA4AF0F-E2A0-0C8E-BA6C-4BC6AAB8BC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" t="50000" r="70597" b="19945"/>
          <a:stretch/>
        </p:blipFill>
        <p:spPr>
          <a:xfrm>
            <a:off x="7446816" y="2445327"/>
            <a:ext cx="4517528" cy="29026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7278A9-CE12-AF4F-44E0-148D0CE79C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" t="39836" r="74467" b="6496"/>
          <a:stretch/>
        </p:blipFill>
        <p:spPr>
          <a:xfrm>
            <a:off x="4651662" y="2106475"/>
            <a:ext cx="2549237" cy="358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84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23BA3-7683-670B-529A-C7A27D08F8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BBE5B-AAA3-920F-4D7F-E528C2B1F1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3A100DDE-1F11-0850-F9F9-A56F6B1011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00"/>
          <a:stretch/>
        </p:blipFill>
        <p:spPr>
          <a:xfrm>
            <a:off x="85724" y="868680"/>
            <a:ext cx="12020551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1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A604F9-A376-2A5D-AA28-999CD75E3A58}"/>
              </a:ext>
            </a:extLst>
          </p:cNvPr>
          <p:cNvSpPr txBox="1"/>
          <p:nvPr/>
        </p:nvSpPr>
        <p:spPr>
          <a:xfrm>
            <a:off x="277092" y="392854"/>
            <a:ext cx="5680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Shield_time: thời gian hiện khiên</a:t>
            </a:r>
          </a:p>
          <a:p>
            <a:r>
              <a:rPr lang="vi-VN" dirty="0"/>
              <a:t>Shield_wait: thời gian chờ khiên</a:t>
            </a:r>
          </a:p>
          <a:p>
            <a:r>
              <a:rPr lang="vi-VN" dirty="0"/>
              <a:t>Shield: thời gian khiên tồn tại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E31BE1-2AA9-C94B-B8DA-1C34FC2E9305}"/>
              </a:ext>
            </a:extLst>
          </p:cNvPr>
          <p:cNvCxnSpPr/>
          <p:nvPr/>
        </p:nvCxnSpPr>
        <p:spPr>
          <a:xfrm>
            <a:off x="1066800" y="3325091"/>
            <a:ext cx="10086109" cy="0"/>
          </a:xfrm>
          <a:prstGeom prst="line">
            <a:avLst/>
          </a:prstGeom>
          <a:ln w="762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15BC942-B68E-0299-915C-17C23D006367}"/>
                  </a:ext>
                </a:extLst>
              </p14:cNvPr>
              <p14:cNvContentPartPr/>
              <p14:nvPr/>
            </p14:nvContentPartPr>
            <p14:xfrm>
              <a:off x="2415949" y="3089215"/>
              <a:ext cx="8640" cy="433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15BC942-B68E-0299-915C-17C23D0063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8309" y="3071215"/>
                <a:ext cx="44280" cy="46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30C5DD8-C738-CFE4-C18F-C54EE333C228}"/>
              </a:ext>
            </a:extLst>
          </p:cNvPr>
          <p:cNvGrpSpPr/>
          <p:nvPr/>
        </p:nvGrpSpPr>
        <p:grpSpPr>
          <a:xfrm>
            <a:off x="2230549" y="3768175"/>
            <a:ext cx="403560" cy="306360"/>
            <a:chOff x="2230549" y="3768175"/>
            <a:chExt cx="40356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1718FE3-3CF0-40AB-ABE4-732205F29C88}"/>
                    </a:ext>
                  </a:extLst>
                </p14:cNvPr>
                <p14:cNvContentPartPr/>
                <p14:nvPr/>
              </p14:nvContentPartPr>
              <p14:xfrm>
                <a:off x="2230549" y="3824695"/>
                <a:ext cx="41400" cy="96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1718FE3-3CF0-40AB-ABE4-732205F29C8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12909" y="3807055"/>
                  <a:ext cx="770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0E79895-5918-6C4E-3DE0-F1A921DE9AEF}"/>
                    </a:ext>
                  </a:extLst>
                </p14:cNvPr>
                <p14:cNvContentPartPr/>
                <p14:nvPr/>
              </p14:nvContentPartPr>
              <p14:xfrm>
                <a:off x="2285629" y="3768175"/>
                <a:ext cx="52920" cy="306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0E79895-5918-6C4E-3DE0-F1A921DE9AE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67629" y="3750535"/>
                  <a:ext cx="885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CECB11-26F9-6B10-D23D-D1E457969FFC}"/>
                    </a:ext>
                  </a:extLst>
                </p14:cNvPr>
                <p14:cNvContentPartPr/>
                <p14:nvPr/>
              </p14:nvContentPartPr>
              <p14:xfrm>
                <a:off x="2411989" y="3833695"/>
                <a:ext cx="222120" cy="225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CECB11-26F9-6B10-D23D-D1E457969FF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94349" y="3815695"/>
                  <a:ext cx="257760" cy="26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6C58DFC-EE9C-796C-6A7B-CD1A956A5CF1}"/>
                  </a:ext>
                </a:extLst>
              </p14:cNvPr>
              <p14:cNvContentPartPr/>
              <p14:nvPr/>
            </p14:nvContentPartPr>
            <p14:xfrm>
              <a:off x="2814469" y="3879415"/>
              <a:ext cx="136440" cy="225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6C58DFC-EE9C-796C-6A7B-CD1A956A5CF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96469" y="3861415"/>
                <a:ext cx="172080" cy="261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09AABF3-37AF-BF5D-853D-423A5D1FB416}"/>
              </a:ext>
            </a:extLst>
          </p:cNvPr>
          <p:cNvSpPr txBox="1"/>
          <p:nvPr/>
        </p:nvSpPr>
        <p:spPr>
          <a:xfrm>
            <a:off x="1823869" y="2257446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S_t : start</a:t>
            </a:r>
          </a:p>
          <a:p>
            <a:r>
              <a:rPr lang="vi-VN" dirty="0"/>
              <a:t>S_w: pause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1E9398-0159-9DEF-08BB-6BF345619257}"/>
              </a:ext>
            </a:extLst>
          </p:cNvPr>
          <p:cNvGrpSpPr/>
          <p:nvPr/>
        </p:nvGrpSpPr>
        <p:grpSpPr>
          <a:xfrm>
            <a:off x="1466989" y="3130975"/>
            <a:ext cx="402120" cy="1917720"/>
            <a:chOff x="1466989" y="3130975"/>
            <a:chExt cx="402120" cy="191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47C6E70-4F19-F3AF-17B5-E27DC100DEC3}"/>
                    </a:ext>
                  </a:extLst>
                </p14:cNvPr>
                <p14:cNvContentPartPr/>
                <p14:nvPr/>
              </p14:nvContentPartPr>
              <p14:xfrm>
                <a:off x="1633669" y="3130975"/>
                <a:ext cx="57960" cy="1827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47C6E70-4F19-F3AF-17B5-E27DC100DEC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16029" y="3113335"/>
                  <a:ext cx="93600" cy="18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3EF844B-C82C-CE53-BE86-8AD2B81601A6}"/>
                    </a:ext>
                  </a:extLst>
                </p14:cNvPr>
                <p14:cNvContentPartPr/>
                <p14:nvPr/>
              </p14:nvContentPartPr>
              <p14:xfrm>
                <a:off x="1466989" y="4667815"/>
                <a:ext cx="402120" cy="380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3EF844B-C82C-CE53-BE86-8AD2B81601A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49349" y="4649815"/>
                  <a:ext cx="437760" cy="41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0742412-ADA3-3AA7-E93B-37572DD7D627}"/>
                  </a:ext>
                </a:extLst>
              </p14:cNvPr>
              <p14:cNvContentPartPr/>
              <p14:nvPr/>
            </p14:nvContentPartPr>
            <p14:xfrm>
              <a:off x="6163189" y="3116935"/>
              <a:ext cx="16920" cy="511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0742412-ADA3-3AA7-E93B-37572DD7D62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45549" y="3099295"/>
                <a:ext cx="52560" cy="54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A33BE7DD-7ECA-5A94-6749-7C5B921A6D58}"/>
              </a:ext>
            </a:extLst>
          </p:cNvPr>
          <p:cNvGrpSpPr/>
          <p:nvPr/>
        </p:nvGrpSpPr>
        <p:grpSpPr>
          <a:xfrm>
            <a:off x="3671269" y="3421855"/>
            <a:ext cx="487800" cy="1405440"/>
            <a:chOff x="3671269" y="3421855"/>
            <a:chExt cx="487800" cy="140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6E6DF0D-A786-A2FC-AE62-F1B1D02851C1}"/>
                    </a:ext>
                  </a:extLst>
                </p14:cNvPr>
                <p14:cNvContentPartPr/>
                <p14:nvPr/>
              </p14:nvContentPartPr>
              <p14:xfrm>
                <a:off x="3836509" y="3421855"/>
                <a:ext cx="100080" cy="1193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6E6DF0D-A786-A2FC-AE62-F1B1D02851C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18869" y="3403855"/>
                  <a:ext cx="135720" cy="12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C0A4C1A-8587-5419-6E36-D2F75318BB8C}"/>
                    </a:ext>
                  </a:extLst>
                </p14:cNvPr>
                <p14:cNvContentPartPr/>
                <p14:nvPr/>
              </p14:nvContentPartPr>
              <p14:xfrm>
                <a:off x="3671269" y="4447135"/>
                <a:ext cx="487800" cy="380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C0A4C1A-8587-5419-6E36-D2F75318BB8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53269" y="4429135"/>
                  <a:ext cx="523440" cy="415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9D6C371-D67A-F82E-4B49-5E019E7612AF}"/>
              </a:ext>
            </a:extLst>
          </p:cNvPr>
          <p:cNvSpPr txBox="1"/>
          <p:nvPr/>
        </p:nvSpPr>
        <p:spPr>
          <a:xfrm>
            <a:off x="2950909" y="4894139"/>
            <a:ext cx="2258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Hiện khiên:</a:t>
            </a:r>
          </a:p>
          <a:p>
            <a:r>
              <a:rPr lang="vi-VN" dirty="0"/>
              <a:t>Nếu khiên được pick: isShield = true</a:t>
            </a:r>
          </a:p>
          <a:p>
            <a:r>
              <a:rPr lang="vi-VN" dirty="0"/>
              <a:t>Nếu không: chạy đến 20s rồi reset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4C1E71-4A22-5FBA-E55C-9E8D290C91A6}"/>
              </a:ext>
            </a:extLst>
          </p:cNvPr>
          <p:cNvSpPr txBox="1"/>
          <p:nvPr/>
        </p:nvSpPr>
        <p:spPr>
          <a:xfrm>
            <a:off x="928255" y="5181098"/>
            <a:ext cx="1496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Random vị trí hiện khiên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DE6A318-5C47-A2C9-14E9-D5DC07E52418}"/>
              </a:ext>
            </a:extLst>
          </p:cNvPr>
          <p:cNvGrpSpPr/>
          <p:nvPr/>
        </p:nvGrpSpPr>
        <p:grpSpPr>
          <a:xfrm>
            <a:off x="5001109" y="3542455"/>
            <a:ext cx="3458880" cy="1874520"/>
            <a:chOff x="5001109" y="3542455"/>
            <a:chExt cx="3458880" cy="187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9609468-DA70-CCC1-7217-2B0C0BE383D1}"/>
                    </a:ext>
                  </a:extLst>
                </p14:cNvPr>
                <p14:cNvContentPartPr/>
                <p14:nvPr/>
              </p14:nvContentPartPr>
              <p14:xfrm>
                <a:off x="6010549" y="3808135"/>
                <a:ext cx="402840" cy="392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9609468-DA70-CCC1-7217-2B0C0BE383D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92549" y="3790495"/>
                  <a:ext cx="43848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FC05B80-262E-AB26-6972-5E850DD1BDE1}"/>
                    </a:ext>
                  </a:extLst>
                </p14:cNvPr>
                <p14:cNvContentPartPr/>
                <p14:nvPr/>
              </p14:nvContentPartPr>
              <p14:xfrm>
                <a:off x="6359389" y="3762415"/>
                <a:ext cx="223200" cy="409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FC05B80-262E-AB26-6972-5E850DD1BDE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41389" y="3744415"/>
                  <a:ext cx="2588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71A842F-F61C-9ECD-EDEA-D60AC852055E}"/>
                    </a:ext>
                  </a:extLst>
                </p14:cNvPr>
                <p14:cNvContentPartPr/>
                <p14:nvPr/>
              </p14:nvContentPartPr>
              <p14:xfrm>
                <a:off x="6748909" y="3953575"/>
                <a:ext cx="124200" cy="245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71A842F-F61C-9ECD-EDEA-D60AC85205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31269" y="3935575"/>
                  <a:ext cx="1598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06E4C15-1B30-4FDC-DDE8-4521677CB34F}"/>
                    </a:ext>
                  </a:extLst>
                </p14:cNvPr>
                <p14:cNvContentPartPr/>
                <p14:nvPr/>
              </p14:nvContentPartPr>
              <p14:xfrm>
                <a:off x="6802549" y="3922255"/>
                <a:ext cx="97200" cy="68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06E4C15-1B30-4FDC-DDE8-4521677CB34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84549" y="3904255"/>
                  <a:ext cx="1328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B7A5C36-056B-3623-3C11-6EB9DC4959C6}"/>
                    </a:ext>
                  </a:extLst>
                </p14:cNvPr>
                <p14:cNvContentPartPr/>
                <p14:nvPr/>
              </p14:nvContentPartPr>
              <p14:xfrm>
                <a:off x="5001109" y="3617335"/>
                <a:ext cx="3229560" cy="179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B7A5C36-056B-3623-3C11-6EB9DC4959C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83469" y="3599695"/>
                  <a:ext cx="3265200" cy="18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ED3CD69-C7F1-612B-FB52-B448D6D17400}"/>
                    </a:ext>
                  </a:extLst>
                </p14:cNvPr>
                <p14:cNvContentPartPr/>
                <p14:nvPr/>
              </p14:nvContentPartPr>
              <p14:xfrm>
                <a:off x="7909909" y="3542455"/>
                <a:ext cx="550080" cy="614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ED3CD69-C7F1-612B-FB52-B448D6D1740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92269" y="3524815"/>
                  <a:ext cx="585720" cy="649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657783E-323D-739B-FBE8-47C056244323}"/>
              </a:ext>
            </a:extLst>
          </p:cNvPr>
          <p:cNvSpPr txBox="1"/>
          <p:nvPr/>
        </p:nvSpPr>
        <p:spPr>
          <a:xfrm>
            <a:off x="7240069" y="2451915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Tạo khiên, sau 12s thì reset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89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B6CA2-2D84-AE14-1E2B-91CD0A061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Skill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F76CF-F886-129E-AD98-812C0863E8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0" t="24641" r="31745" b="8666"/>
          <a:stretch/>
        </p:blipFill>
        <p:spPr>
          <a:xfrm>
            <a:off x="983673" y="1607673"/>
            <a:ext cx="3352800" cy="2105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F1ADCD-B2A0-8114-4885-DDC3402620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6" t="34942" r="56145" b="18571"/>
          <a:stretch/>
        </p:blipFill>
        <p:spPr>
          <a:xfrm>
            <a:off x="4606636" y="1607673"/>
            <a:ext cx="2978727" cy="210534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1D4F9D5-9CB7-C705-E32E-173064C132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3" t="33528" r="36615" b="19782"/>
          <a:stretch/>
        </p:blipFill>
        <p:spPr>
          <a:xfrm>
            <a:off x="997528" y="3969796"/>
            <a:ext cx="5264727" cy="2395029"/>
          </a:xfrm>
          <a:prstGeom prst="rect">
            <a:avLst/>
          </a:prstGeom>
        </p:spPr>
      </p:pic>
      <p:pic>
        <p:nvPicPr>
          <p:cNvPr id="11" name="Picture 10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076CE72B-F043-CC20-0433-03EF524EBC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2" t="45331" r="40692" b="17781"/>
          <a:stretch/>
        </p:blipFill>
        <p:spPr>
          <a:xfrm>
            <a:off x="6539345" y="3969796"/>
            <a:ext cx="5498976" cy="2395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273B9E-27D2-6E20-FE88-AFA7476B6593}"/>
              </a:ext>
            </a:extLst>
          </p:cNvPr>
          <p:cNvSpPr txBox="1"/>
          <p:nvPr/>
        </p:nvSpPr>
        <p:spPr>
          <a:xfrm>
            <a:off x="8215747" y="1607673"/>
            <a:ext cx="28540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R: Call Supporter</a:t>
            </a:r>
          </a:p>
          <a:p>
            <a:r>
              <a:rPr lang="en-US" sz="2800" dirty="0"/>
              <a:t>E: Change Bullet</a:t>
            </a:r>
          </a:p>
          <a:p>
            <a:r>
              <a:rPr lang="en-US" sz="2800" dirty="0"/>
              <a:t>Q: Double Bullet</a:t>
            </a:r>
          </a:p>
        </p:txBody>
      </p:sp>
    </p:spTree>
    <p:extLst>
      <p:ext uri="{BB962C8B-B14F-4D97-AF65-F5344CB8AC3E}">
        <p14:creationId xmlns:p14="http://schemas.microsoft.com/office/powerpoint/2010/main" val="361277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119</Words>
  <Application>Microsoft Office PowerPoint</Application>
  <PresentationFormat>Widescreen</PresentationFormat>
  <Paragraphs>20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1P Mode: Blood, Coin, Energy, Score, FPS, Pause, Mute/Unmute</vt:lpstr>
      <vt:lpstr>3 types of enemies</vt:lpstr>
      <vt:lpstr>Pickups and asteroid</vt:lpstr>
      <vt:lpstr>PowerPoint Presentation</vt:lpstr>
      <vt:lpstr>PowerPoint Presentation</vt:lpstr>
      <vt:lpstr>Player Skill </vt:lpstr>
      <vt:lpstr>Player skin bought from shop</vt:lpstr>
      <vt:lpstr>Pause, Unmute/ Pause Menu/ Game Over</vt:lpstr>
      <vt:lpstr>2P Mode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 quang</dc:creator>
  <cp:lastModifiedBy>chu quang</cp:lastModifiedBy>
  <cp:revision>7</cp:revision>
  <dcterms:created xsi:type="dcterms:W3CDTF">2023-04-21T04:25:01Z</dcterms:created>
  <dcterms:modified xsi:type="dcterms:W3CDTF">2023-04-25T07:38:11Z</dcterms:modified>
</cp:coreProperties>
</file>